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4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9" r:id="rId13"/>
    <p:sldId id="268" r:id="rId14"/>
    <p:sldId id="273" r:id="rId15"/>
    <p:sldId id="270" r:id="rId16"/>
  </p:sldIdLst>
  <p:sldSz cx="10287000" cy="66405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GnzqkJAoUnRK8d3mt0Pxw==" hashData="IcMYpSS9X9nS1PK5IOfoPqDl8HyRLlx4A258amwpS/ZBGh/Px8gmOWMDGBCzf4nd3mLxlQ7BYwr8klbWP1umo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30"/>
    <p:restoredTop sz="96327"/>
  </p:normalViewPr>
  <p:slideViewPr>
    <p:cSldViewPr snapToGrid="0">
      <p:cViewPr varScale="1">
        <p:scale>
          <a:sx n="42" d="100"/>
          <a:sy n="42" d="100"/>
        </p:scale>
        <p:origin x="12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086770"/>
            <a:ext cx="8743950" cy="2311882"/>
          </a:xfrm>
        </p:spPr>
        <p:txBody>
          <a:bodyPr anchor="b"/>
          <a:lstStyle>
            <a:lvl1pPr algn="ctr">
              <a:defRPr sz="581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487807"/>
            <a:ext cx="7715250" cy="1603253"/>
          </a:xfrm>
        </p:spPr>
        <p:txBody>
          <a:bodyPr/>
          <a:lstStyle>
            <a:lvl1pPr marL="0" indent="0" algn="ctr">
              <a:buNone/>
              <a:defRPr sz="2324"/>
            </a:lvl1pPr>
            <a:lvl2pPr marL="442707" indent="0" algn="ctr">
              <a:buNone/>
              <a:defRPr sz="1937"/>
            </a:lvl2pPr>
            <a:lvl3pPr marL="885414" indent="0" algn="ctr">
              <a:buNone/>
              <a:defRPr sz="1743"/>
            </a:lvl3pPr>
            <a:lvl4pPr marL="1328120" indent="0" algn="ctr">
              <a:buNone/>
              <a:defRPr sz="1549"/>
            </a:lvl4pPr>
            <a:lvl5pPr marL="1770827" indent="0" algn="ctr">
              <a:buNone/>
              <a:defRPr sz="1549"/>
            </a:lvl5pPr>
            <a:lvl6pPr marL="2213534" indent="0" algn="ctr">
              <a:buNone/>
              <a:defRPr sz="1549"/>
            </a:lvl6pPr>
            <a:lvl7pPr marL="2656241" indent="0" algn="ctr">
              <a:buNone/>
              <a:defRPr sz="1549"/>
            </a:lvl7pPr>
            <a:lvl8pPr marL="3098947" indent="0" algn="ctr">
              <a:buNone/>
              <a:defRPr sz="1549"/>
            </a:lvl8pPr>
            <a:lvl9pPr marL="3541654" indent="0" algn="ctr">
              <a:buNone/>
              <a:defRPr sz="1549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6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53546"/>
            <a:ext cx="2218134" cy="562752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53546"/>
            <a:ext cx="6525816" cy="562752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3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655519"/>
            <a:ext cx="8872538" cy="2762268"/>
          </a:xfrm>
        </p:spPr>
        <p:txBody>
          <a:bodyPr anchor="b"/>
          <a:lstStyle>
            <a:lvl1pPr>
              <a:defRPr sz="581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443919"/>
            <a:ext cx="8872538" cy="1452612"/>
          </a:xfrm>
        </p:spPr>
        <p:txBody>
          <a:bodyPr/>
          <a:lstStyle>
            <a:lvl1pPr marL="0" indent="0">
              <a:buNone/>
              <a:defRPr sz="2324">
                <a:solidFill>
                  <a:schemeClr val="tx1"/>
                </a:solidFill>
              </a:defRPr>
            </a:lvl1pPr>
            <a:lvl2pPr marL="442707" indent="0">
              <a:buNone/>
              <a:defRPr sz="1937">
                <a:solidFill>
                  <a:schemeClr val="tx1">
                    <a:tint val="75000"/>
                  </a:schemeClr>
                </a:solidFill>
              </a:defRPr>
            </a:lvl2pPr>
            <a:lvl3pPr marL="885414" indent="0">
              <a:buNone/>
              <a:defRPr sz="1743">
                <a:solidFill>
                  <a:schemeClr val="tx1">
                    <a:tint val="75000"/>
                  </a:schemeClr>
                </a:solidFill>
              </a:defRPr>
            </a:lvl3pPr>
            <a:lvl4pPr marL="1328120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4pPr>
            <a:lvl5pPr marL="1770827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5pPr>
            <a:lvl6pPr marL="2213534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6pPr>
            <a:lvl7pPr marL="2656241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7pPr>
            <a:lvl8pPr marL="3098947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8pPr>
            <a:lvl9pPr marL="3541654" indent="0">
              <a:buNone/>
              <a:defRPr sz="15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767729"/>
            <a:ext cx="4371975" cy="4213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767729"/>
            <a:ext cx="4371975" cy="4213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0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53547"/>
            <a:ext cx="8872538" cy="12835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27849"/>
            <a:ext cx="4351883" cy="797783"/>
          </a:xfrm>
        </p:spPr>
        <p:txBody>
          <a:bodyPr anchor="b"/>
          <a:lstStyle>
            <a:lvl1pPr marL="0" indent="0">
              <a:buNone/>
              <a:defRPr sz="2324" b="1"/>
            </a:lvl1pPr>
            <a:lvl2pPr marL="442707" indent="0">
              <a:buNone/>
              <a:defRPr sz="1937" b="1"/>
            </a:lvl2pPr>
            <a:lvl3pPr marL="885414" indent="0">
              <a:buNone/>
              <a:defRPr sz="1743" b="1"/>
            </a:lvl3pPr>
            <a:lvl4pPr marL="1328120" indent="0">
              <a:buNone/>
              <a:defRPr sz="1549" b="1"/>
            </a:lvl4pPr>
            <a:lvl5pPr marL="1770827" indent="0">
              <a:buNone/>
              <a:defRPr sz="1549" b="1"/>
            </a:lvl5pPr>
            <a:lvl6pPr marL="2213534" indent="0">
              <a:buNone/>
              <a:defRPr sz="1549" b="1"/>
            </a:lvl6pPr>
            <a:lvl7pPr marL="2656241" indent="0">
              <a:buNone/>
              <a:defRPr sz="1549" b="1"/>
            </a:lvl7pPr>
            <a:lvl8pPr marL="3098947" indent="0">
              <a:buNone/>
              <a:defRPr sz="1549" b="1"/>
            </a:lvl8pPr>
            <a:lvl9pPr marL="3541654" indent="0">
              <a:buNone/>
              <a:defRPr sz="154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425632"/>
            <a:ext cx="4351883" cy="35677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27849"/>
            <a:ext cx="4373315" cy="797783"/>
          </a:xfrm>
        </p:spPr>
        <p:txBody>
          <a:bodyPr anchor="b"/>
          <a:lstStyle>
            <a:lvl1pPr marL="0" indent="0">
              <a:buNone/>
              <a:defRPr sz="2324" b="1"/>
            </a:lvl1pPr>
            <a:lvl2pPr marL="442707" indent="0">
              <a:buNone/>
              <a:defRPr sz="1937" b="1"/>
            </a:lvl2pPr>
            <a:lvl3pPr marL="885414" indent="0">
              <a:buNone/>
              <a:defRPr sz="1743" b="1"/>
            </a:lvl3pPr>
            <a:lvl4pPr marL="1328120" indent="0">
              <a:buNone/>
              <a:defRPr sz="1549" b="1"/>
            </a:lvl4pPr>
            <a:lvl5pPr marL="1770827" indent="0">
              <a:buNone/>
              <a:defRPr sz="1549" b="1"/>
            </a:lvl5pPr>
            <a:lvl6pPr marL="2213534" indent="0">
              <a:buNone/>
              <a:defRPr sz="1549" b="1"/>
            </a:lvl6pPr>
            <a:lvl7pPr marL="2656241" indent="0">
              <a:buNone/>
              <a:defRPr sz="1549" b="1"/>
            </a:lvl7pPr>
            <a:lvl8pPr marL="3098947" indent="0">
              <a:buNone/>
              <a:defRPr sz="1549" b="1"/>
            </a:lvl8pPr>
            <a:lvl9pPr marL="3541654" indent="0">
              <a:buNone/>
              <a:defRPr sz="154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425632"/>
            <a:ext cx="4373315" cy="35677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8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42701"/>
            <a:ext cx="3317825" cy="1549453"/>
          </a:xfrm>
        </p:spPr>
        <p:txBody>
          <a:bodyPr anchor="b"/>
          <a:lstStyle>
            <a:lvl1pPr>
              <a:defRPr sz="30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56112"/>
            <a:ext cx="5207794" cy="4719068"/>
          </a:xfrm>
        </p:spPr>
        <p:txBody>
          <a:bodyPr/>
          <a:lstStyle>
            <a:lvl1pPr>
              <a:defRPr sz="3099"/>
            </a:lvl1pPr>
            <a:lvl2pPr>
              <a:defRPr sz="2711"/>
            </a:lvl2pPr>
            <a:lvl3pPr>
              <a:defRPr sz="2324"/>
            </a:lvl3pPr>
            <a:lvl4pPr>
              <a:defRPr sz="1937"/>
            </a:lvl4pPr>
            <a:lvl5pPr>
              <a:defRPr sz="1937"/>
            </a:lvl5pPr>
            <a:lvl6pPr>
              <a:defRPr sz="1937"/>
            </a:lvl6pPr>
            <a:lvl7pPr>
              <a:defRPr sz="1937"/>
            </a:lvl7pPr>
            <a:lvl8pPr>
              <a:defRPr sz="1937"/>
            </a:lvl8pPr>
            <a:lvl9pPr>
              <a:defRPr sz="193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1992154"/>
            <a:ext cx="3317825" cy="3690712"/>
          </a:xfrm>
        </p:spPr>
        <p:txBody>
          <a:bodyPr/>
          <a:lstStyle>
            <a:lvl1pPr marL="0" indent="0">
              <a:buNone/>
              <a:defRPr sz="1549"/>
            </a:lvl1pPr>
            <a:lvl2pPr marL="442707" indent="0">
              <a:buNone/>
              <a:defRPr sz="1356"/>
            </a:lvl2pPr>
            <a:lvl3pPr marL="885414" indent="0">
              <a:buNone/>
              <a:defRPr sz="1162"/>
            </a:lvl3pPr>
            <a:lvl4pPr marL="1328120" indent="0">
              <a:buNone/>
              <a:defRPr sz="968"/>
            </a:lvl4pPr>
            <a:lvl5pPr marL="1770827" indent="0">
              <a:buNone/>
              <a:defRPr sz="968"/>
            </a:lvl5pPr>
            <a:lvl6pPr marL="2213534" indent="0">
              <a:buNone/>
              <a:defRPr sz="968"/>
            </a:lvl6pPr>
            <a:lvl7pPr marL="2656241" indent="0">
              <a:buNone/>
              <a:defRPr sz="968"/>
            </a:lvl7pPr>
            <a:lvl8pPr marL="3098947" indent="0">
              <a:buNone/>
              <a:defRPr sz="968"/>
            </a:lvl8pPr>
            <a:lvl9pPr marL="3541654" indent="0">
              <a:buNone/>
              <a:defRPr sz="96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42701"/>
            <a:ext cx="3317825" cy="1549453"/>
          </a:xfrm>
        </p:spPr>
        <p:txBody>
          <a:bodyPr anchor="b"/>
          <a:lstStyle>
            <a:lvl1pPr>
              <a:defRPr sz="30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56112"/>
            <a:ext cx="5207794" cy="4719068"/>
          </a:xfrm>
        </p:spPr>
        <p:txBody>
          <a:bodyPr anchor="t"/>
          <a:lstStyle>
            <a:lvl1pPr marL="0" indent="0">
              <a:buNone/>
              <a:defRPr sz="3099"/>
            </a:lvl1pPr>
            <a:lvl2pPr marL="442707" indent="0">
              <a:buNone/>
              <a:defRPr sz="2711"/>
            </a:lvl2pPr>
            <a:lvl3pPr marL="885414" indent="0">
              <a:buNone/>
              <a:defRPr sz="2324"/>
            </a:lvl3pPr>
            <a:lvl4pPr marL="1328120" indent="0">
              <a:buNone/>
              <a:defRPr sz="1937"/>
            </a:lvl4pPr>
            <a:lvl5pPr marL="1770827" indent="0">
              <a:buNone/>
              <a:defRPr sz="1937"/>
            </a:lvl5pPr>
            <a:lvl6pPr marL="2213534" indent="0">
              <a:buNone/>
              <a:defRPr sz="1937"/>
            </a:lvl6pPr>
            <a:lvl7pPr marL="2656241" indent="0">
              <a:buNone/>
              <a:defRPr sz="1937"/>
            </a:lvl7pPr>
            <a:lvl8pPr marL="3098947" indent="0">
              <a:buNone/>
              <a:defRPr sz="1937"/>
            </a:lvl8pPr>
            <a:lvl9pPr marL="3541654" indent="0">
              <a:buNone/>
              <a:defRPr sz="193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1992154"/>
            <a:ext cx="3317825" cy="3690712"/>
          </a:xfrm>
        </p:spPr>
        <p:txBody>
          <a:bodyPr/>
          <a:lstStyle>
            <a:lvl1pPr marL="0" indent="0">
              <a:buNone/>
              <a:defRPr sz="1549"/>
            </a:lvl1pPr>
            <a:lvl2pPr marL="442707" indent="0">
              <a:buNone/>
              <a:defRPr sz="1356"/>
            </a:lvl2pPr>
            <a:lvl3pPr marL="885414" indent="0">
              <a:buNone/>
              <a:defRPr sz="1162"/>
            </a:lvl3pPr>
            <a:lvl4pPr marL="1328120" indent="0">
              <a:buNone/>
              <a:defRPr sz="968"/>
            </a:lvl4pPr>
            <a:lvl5pPr marL="1770827" indent="0">
              <a:buNone/>
              <a:defRPr sz="968"/>
            </a:lvl5pPr>
            <a:lvl6pPr marL="2213534" indent="0">
              <a:buNone/>
              <a:defRPr sz="968"/>
            </a:lvl6pPr>
            <a:lvl7pPr marL="2656241" indent="0">
              <a:buNone/>
              <a:defRPr sz="968"/>
            </a:lvl7pPr>
            <a:lvl8pPr marL="3098947" indent="0">
              <a:buNone/>
              <a:defRPr sz="968"/>
            </a:lvl8pPr>
            <a:lvl9pPr marL="3541654" indent="0">
              <a:buNone/>
              <a:defRPr sz="96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53547"/>
            <a:ext cx="8872538" cy="1283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767729"/>
            <a:ext cx="8872538" cy="4213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154773"/>
            <a:ext cx="2314575" cy="353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83B3-9656-BF4B-B926-7E43EF6AE05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154773"/>
            <a:ext cx="3471863" cy="353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154773"/>
            <a:ext cx="2314575" cy="353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02D9-EE08-E544-9584-70FA7EB5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1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885414" rtl="0" eaLnBrk="1" latinLnBrk="0" hangingPunct="1">
        <a:lnSpc>
          <a:spcPct val="90000"/>
        </a:lnSpc>
        <a:spcBef>
          <a:spcPct val="0"/>
        </a:spcBef>
        <a:buNone/>
        <a:defRPr sz="42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353" indent="-221353" algn="l" defTabSz="885414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1" kern="1200">
          <a:solidFill>
            <a:schemeClr val="tx1"/>
          </a:solidFill>
          <a:latin typeface="+mn-lt"/>
          <a:ea typeface="+mn-ea"/>
          <a:cs typeface="+mn-cs"/>
        </a:defRPr>
      </a:lvl1pPr>
      <a:lvl2pPr marL="664060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4" kern="1200">
          <a:solidFill>
            <a:schemeClr val="tx1"/>
          </a:solidFill>
          <a:latin typeface="+mn-lt"/>
          <a:ea typeface="+mn-ea"/>
          <a:cs typeface="+mn-cs"/>
        </a:defRPr>
      </a:lvl2pPr>
      <a:lvl3pPr marL="1106767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3pPr>
      <a:lvl4pPr marL="1549474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4pPr>
      <a:lvl5pPr marL="1992180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5pPr>
      <a:lvl6pPr marL="2434887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6pPr>
      <a:lvl7pPr marL="2877594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7pPr>
      <a:lvl8pPr marL="3320301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8pPr>
      <a:lvl9pPr marL="3763007" indent="-221353" algn="l" defTabSz="885414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1pPr>
      <a:lvl2pPr marL="442707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2pPr>
      <a:lvl3pPr marL="885414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3pPr>
      <a:lvl4pPr marL="1328120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4pPr>
      <a:lvl5pPr marL="1770827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5pPr>
      <a:lvl6pPr marL="2213534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6pPr>
      <a:lvl7pPr marL="2656241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7pPr>
      <a:lvl8pPr marL="3098947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8pPr>
      <a:lvl9pPr marL="3541654" algn="l" defTabSz="885414" rtl="0" eaLnBrk="1" latinLnBrk="0" hangingPunct="1">
        <a:defRPr sz="17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t8yTRusYms?feature=oembed" TargetMode="Externa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ugw8Ocv2qA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emf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68282C-378E-2E92-C17C-209C2DEE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12" y="1895"/>
            <a:ext cx="10271375" cy="66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2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6266A-2906-BACE-1734-0C5F77DF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7259"/>
            <a:ext cx="10270405" cy="66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5809-81CA-3B5B-C42E-20AE169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7259"/>
            <a:ext cx="10270405" cy="66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5809-81CA-3B5B-C42E-20AE169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64" y="5363"/>
            <a:ext cx="10276270" cy="66398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D3FAAC-FBF8-0762-99EA-112125FF763B}"/>
              </a:ext>
            </a:extLst>
          </p:cNvPr>
          <p:cNvSpPr/>
          <p:nvPr/>
        </p:nvSpPr>
        <p:spPr>
          <a:xfrm>
            <a:off x="242987" y="1700912"/>
            <a:ext cx="4623156" cy="1515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712E88-17ED-A6EC-AEA8-67FDF20ED516}"/>
              </a:ext>
            </a:extLst>
          </p:cNvPr>
          <p:cNvSpPr/>
          <p:nvPr/>
        </p:nvSpPr>
        <p:spPr>
          <a:xfrm>
            <a:off x="1611390" y="3232295"/>
            <a:ext cx="3305908" cy="25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C1A23-09EF-451C-9685-3AD1A62A77C1}"/>
              </a:ext>
            </a:extLst>
          </p:cNvPr>
          <p:cNvSpPr/>
          <p:nvPr/>
        </p:nvSpPr>
        <p:spPr>
          <a:xfrm>
            <a:off x="1611390" y="3635142"/>
            <a:ext cx="3305908" cy="521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D9674-DF4D-41CB-6C34-00560F81FE34}"/>
              </a:ext>
            </a:extLst>
          </p:cNvPr>
          <p:cNvSpPr/>
          <p:nvPr/>
        </p:nvSpPr>
        <p:spPr>
          <a:xfrm>
            <a:off x="1611390" y="4373772"/>
            <a:ext cx="3305908" cy="31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CE602-A9AC-177F-EB99-3FB703A1CC8E}"/>
              </a:ext>
            </a:extLst>
          </p:cNvPr>
          <p:cNvSpPr/>
          <p:nvPr/>
        </p:nvSpPr>
        <p:spPr>
          <a:xfrm>
            <a:off x="1611390" y="4827774"/>
            <a:ext cx="3305908" cy="57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43FD0-8098-3E65-D70F-EF442E378CFF}"/>
              </a:ext>
            </a:extLst>
          </p:cNvPr>
          <p:cNvSpPr/>
          <p:nvPr/>
        </p:nvSpPr>
        <p:spPr>
          <a:xfrm>
            <a:off x="1611390" y="5448034"/>
            <a:ext cx="3305908" cy="460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604317-8AB6-ED45-90B4-F0CE9ED0BC09}"/>
              </a:ext>
            </a:extLst>
          </p:cNvPr>
          <p:cNvSpPr/>
          <p:nvPr/>
        </p:nvSpPr>
        <p:spPr>
          <a:xfrm>
            <a:off x="5006820" y="2097364"/>
            <a:ext cx="4201125" cy="1119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23530-F231-0824-BD25-A986C76AADEA}"/>
              </a:ext>
            </a:extLst>
          </p:cNvPr>
          <p:cNvSpPr/>
          <p:nvPr/>
        </p:nvSpPr>
        <p:spPr>
          <a:xfrm>
            <a:off x="6036319" y="3139653"/>
            <a:ext cx="3305908" cy="460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36BC76-5AE1-9119-BD28-E0025D138D96}"/>
              </a:ext>
            </a:extLst>
          </p:cNvPr>
          <p:cNvSpPr/>
          <p:nvPr/>
        </p:nvSpPr>
        <p:spPr>
          <a:xfrm>
            <a:off x="6036319" y="3600050"/>
            <a:ext cx="3305908" cy="65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E5809-81CA-3B5B-C42E-20AE1697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286999" cy="665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3878C6-4319-B67A-D196-90C3829F34FD}"/>
              </a:ext>
            </a:extLst>
          </p:cNvPr>
          <p:cNvSpPr/>
          <p:nvPr/>
        </p:nvSpPr>
        <p:spPr>
          <a:xfrm>
            <a:off x="553453" y="2189747"/>
            <a:ext cx="3505200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A17A2-C08E-2006-2D0A-2799AB38A9A4}"/>
              </a:ext>
            </a:extLst>
          </p:cNvPr>
          <p:cNvSpPr/>
          <p:nvPr/>
        </p:nvSpPr>
        <p:spPr>
          <a:xfrm>
            <a:off x="553453" y="2598820"/>
            <a:ext cx="3505200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3E103E-BA3B-D3CE-8204-FD7986CAA8E4}"/>
              </a:ext>
            </a:extLst>
          </p:cNvPr>
          <p:cNvSpPr/>
          <p:nvPr/>
        </p:nvSpPr>
        <p:spPr>
          <a:xfrm>
            <a:off x="553452" y="3112168"/>
            <a:ext cx="4590047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F0323-D4D3-08F5-696C-C624330F9071}"/>
              </a:ext>
            </a:extLst>
          </p:cNvPr>
          <p:cNvSpPr/>
          <p:nvPr/>
        </p:nvSpPr>
        <p:spPr>
          <a:xfrm>
            <a:off x="553452" y="3505199"/>
            <a:ext cx="4590047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D99F1-A1FB-5E69-CEE9-DD239616D8FE}"/>
              </a:ext>
            </a:extLst>
          </p:cNvPr>
          <p:cNvSpPr/>
          <p:nvPr/>
        </p:nvSpPr>
        <p:spPr>
          <a:xfrm>
            <a:off x="553452" y="3914273"/>
            <a:ext cx="6312569" cy="657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BC26D-A358-D143-E001-8DF4985A6277}"/>
              </a:ext>
            </a:extLst>
          </p:cNvPr>
          <p:cNvSpPr/>
          <p:nvPr/>
        </p:nvSpPr>
        <p:spPr>
          <a:xfrm>
            <a:off x="553452" y="4700336"/>
            <a:ext cx="6400801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38763-115D-E8F7-F200-6DADBEE87AE0}"/>
              </a:ext>
            </a:extLst>
          </p:cNvPr>
          <p:cNvSpPr/>
          <p:nvPr/>
        </p:nvSpPr>
        <p:spPr>
          <a:xfrm>
            <a:off x="553452" y="5229725"/>
            <a:ext cx="6400801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4021C4-FB6D-A6F3-D5F6-B304EF38FC8C}"/>
              </a:ext>
            </a:extLst>
          </p:cNvPr>
          <p:cNvSpPr/>
          <p:nvPr/>
        </p:nvSpPr>
        <p:spPr>
          <a:xfrm>
            <a:off x="553452" y="5614735"/>
            <a:ext cx="6400801" cy="38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519C6-0C9F-7C2E-D581-F4AE7AC9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95" y="311"/>
            <a:ext cx="10270891" cy="6640201"/>
          </a:xfrm>
          <a:prstGeom prst="rect">
            <a:avLst/>
          </a:prstGeom>
        </p:spPr>
      </p:pic>
      <p:pic>
        <p:nvPicPr>
          <p:cNvPr id="4" name="Online Media 3" descr="Water Safety Code – 1st level">
            <a:hlinkClick r:id="" action="ppaction://media"/>
            <a:extLst>
              <a:ext uri="{FF2B5EF4-FFF2-40B4-BE49-F238E27FC236}">
                <a16:creationId xmlns:a16="http://schemas.microsoft.com/office/drawing/2014/main" id="{B2D7251D-0C21-CED5-1D08-671A3CBDC1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27785" y="2150512"/>
            <a:ext cx="6831430" cy="38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E27F76-C477-2915-840E-D0D5A50DF83F}"/>
              </a:ext>
            </a:extLst>
          </p:cNvPr>
          <p:cNvSpPr/>
          <p:nvPr/>
        </p:nvSpPr>
        <p:spPr>
          <a:xfrm>
            <a:off x="0" y="0"/>
            <a:ext cx="10287000" cy="6640513"/>
          </a:xfrm>
          <a:prstGeom prst="rect">
            <a:avLst/>
          </a:prstGeom>
          <a:solidFill>
            <a:srgbClr val="00234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F8C6627-1536-1C29-238D-39EF6DFB9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0" t="34917" r="9035" b="32232"/>
          <a:stretch/>
        </p:blipFill>
        <p:spPr>
          <a:xfrm>
            <a:off x="7125789" y="5238205"/>
            <a:ext cx="2839002" cy="111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70746-F2C0-6E4F-38E5-83BB5C1C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896"/>
            <a:ext cx="10271372" cy="66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87D72-A2A7-1A1A-7844-D80CAAEE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554" y="10701"/>
            <a:ext cx="10238266" cy="6619108"/>
          </a:xfrm>
          <a:prstGeom prst="rect">
            <a:avLst/>
          </a:prstGeom>
        </p:spPr>
      </p:pic>
      <p:pic>
        <p:nvPicPr>
          <p:cNvPr id="2" name="Online Media 1" descr="Float">
            <a:hlinkClick r:id="" action="ppaction://media"/>
            <a:extLst>
              <a:ext uri="{FF2B5EF4-FFF2-40B4-BE49-F238E27FC236}">
                <a16:creationId xmlns:a16="http://schemas.microsoft.com/office/drawing/2014/main" id="{80B5CB1F-6095-2552-EFB3-FAD07D1927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05049" y="2797693"/>
            <a:ext cx="5247007" cy="29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BBB6F-3252-88E6-5F6F-FFD61F2D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894"/>
            <a:ext cx="10271376" cy="66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4AE0F-F9C3-B5DE-CE2E-5941BBD3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64" y="8825"/>
            <a:ext cx="10276272" cy="66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9C1477-0F73-E037-481D-1EEEB304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9251" y="2047795"/>
            <a:ext cx="2254328" cy="3297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0E5BD6-12D2-CBBB-70F3-BD9FDFD7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9251" y="2047795"/>
            <a:ext cx="2254328" cy="3297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DD4A51-085B-5D92-D3A1-84931D3E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24930" y="2047795"/>
            <a:ext cx="2254327" cy="3297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B44BD5-0760-DCEE-D92C-584D3E3A43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1375" y="2047795"/>
            <a:ext cx="2254327" cy="3297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18A773-E6B2-31D8-3B85-72954B332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55621" y="2047795"/>
            <a:ext cx="2254327" cy="3297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ADF690-40D2-A8DC-9C0D-6A79ACF86E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43499" y="2047795"/>
            <a:ext cx="2254327" cy="3297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A4436D-6E63-0135-619F-C06615C914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5574"/>
          <a:stretch/>
        </p:blipFill>
        <p:spPr>
          <a:xfrm>
            <a:off x="0" y="1"/>
            <a:ext cx="10286999" cy="1621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66095-AEDA-2D40-5610-76EE836DB5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888" b="-152"/>
          <a:stretch/>
        </p:blipFill>
        <p:spPr>
          <a:xfrm>
            <a:off x="0" y="6301047"/>
            <a:ext cx="10286999" cy="34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B455E-D8BE-D72C-ADB5-07EA28D9F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143498" y="2047795"/>
            <a:ext cx="2254327" cy="3297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FEEA3-CBBE-C939-E1B4-AA334AB25E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555620" y="2047796"/>
            <a:ext cx="2254327" cy="32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9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921AAE-9944-9AC5-EABF-8BB16372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7259"/>
            <a:ext cx="10270405" cy="6636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56ECE-7960-5B47-95C7-A8D3ECCBB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1547224" y="3399656"/>
            <a:ext cx="678029" cy="659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1C088B-0A46-4A3B-9204-F9F3CCBB4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4213691" y="3399656"/>
            <a:ext cx="678029" cy="659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CDB99-628E-F47A-A130-AD7A88B96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6956891" y="3399656"/>
            <a:ext cx="678029" cy="659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F7859-586B-E9CD-6B66-D943B25E3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91" b="38890"/>
          <a:stretch/>
        </p:blipFill>
        <p:spPr>
          <a:xfrm>
            <a:off x="9288389" y="3399656"/>
            <a:ext cx="678029" cy="6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95D3F2-A6CF-EFFD-E453-5D3779CF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12" y="1895"/>
            <a:ext cx="10271374" cy="66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072BE-50BA-AB4B-80B1-D1A7E9C61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7" y="7259"/>
            <a:ext cx="10270405" cy="66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76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0</Words>
  <Application>Microsoft Office PowerPoint</Application>
  <PresentationFormat>Custom</PresentationFormat>
  <Paragraphs>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15</cp:revision>
  <dcterms:created xsi:type="dcterms:W3CDTF">2023-01-24T10:20:34Z</dcterms:created>
  <dcterms:modified xsi:type="dcterms:W3CDTF">2023-02-21T11:14:39Z</dcterms:modified>
</cp:coreProperties>
</file>